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58" r:id="rId4"/>
    <p:sldId id="270" r:id="rId5"/>
    <p:sldId id="271" r:id="rId6"/>
    <p:sldId id="272" r:id="rId7"/>
    <p:sldId id="273" r:id="rId8"/>
    <p:sldId id="276" r:id="rId9"/>
    <p:sldId id="278" r:id="rId10"/>
    <p:sldId id="274" r:id="rId11"/>
    <p:sldId id="277" r:id="rId12"/>
    <p:sldId id="269" r:id="rId13"/>
  </p:sldIdLst>
  <p:sldSz cx="9144000" cy="5143500" type="screen16x9"/>
  <p:notesSz cx="6858000" cy="9144000"/>
  <p:defaultTextStyle>
    <a:defPPr marL="0" marR="0" indent="0" algn="l" defTabSz="34632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8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173165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346329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519494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692658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865823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1038987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1212152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1385316" algn="l" defTabSz="8978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8" autoAdjust="0"/>
  </p:normalViewPr>
  <p:slideViewPr>
    <p:cSldViewPr snapToGrid="0">
      <p:cViewPr>
        <p:scale>
          <a:sx n="140" d="100"/>
          <a:sy n="140" d="100"/>
        </p:scale>
        <p:origin x="732" y="114"/>
      </p:cViewPr>
      <p:guideLst/>
    </p:cSldViewPr>
  </p:slideViewPr>
  <p:outlineViewPr>
    <p:cViewPr>
      <p:scale>
        <a:sx n="33" d="100"/>
        <a:sy n="33" d="100"/>
      </p:scale>
      <p:origin x="0" y="-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38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99FD9"/>
              </a:solidFill>
            </c:spPr>
            <c:extLst>
              <c:ext xmlns:c16="http://schemas.microsoft.com/office/drawing/2014/chart" uri="{C3380CC4-5D6E-409C-BE32-E72D297353CC}">
                <c16:uniqueId val="{00000001-86D8-43FA-B1C9-F2BF5F2E7B8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D8-43FA-B1C9-F2BF5F2E7B84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86D8-43FA-B1C9-F2BF5F2E7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199FD9"/>
            </a:solidFill>
            <a:ln w="18985">
              <a:noFill/>
            </a:ln>
          </c:spPr>
          <c:dPt>
            <c:idx val="0"/>
            <c:bubble3D val="0"/>
            <c:spPr>
              <a:solidFill>
                <a:srgbClr val="199FD9">
                  <a:alpha val="50000"/>
                </a:srgbClr>
              </a:solidFill>
              <a:ln w="18985">
                <a:noFill/>
              </a:ln>
            </c:spPr>
            <c:extLst>
              <c:ext xmlns:c16="http://schemas.microsoft.com/office/drawing/2014/chart" uri="{C3380CC4-5D6E-409C-BE32-E72D297353CC}">
                <c16:uniqueId val="{00000001-23C5-4877-AF50-D18D92C7D3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  <a:ln w="18985">
                <a:noFill/>
              </a:ln>
            </c:spPr>
            <c:extLst>
              <c:ext xmlns:c16="http://schemas.microsoft.com/office/drawing/2014/chart" uri="{C3380CC4-5D6E-409C-BE32-E72D297353CC}">
                <c16:uniqueId val="{00000003-23C5-4877-AF50-D18D92C7D38A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23C5-4877-AF50-D18D92C7D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 w="189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5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A6A6A6"/>
            </a:solidFill>
            <a:ln w="18980">
              <a:noFill/>
            </a:ln>
          </c:spPr>
          <c:dPt>
            <c:idx val="0"/>
            <c:bubble3D val="0"/>
            <c:spPr>
              <a:solidFill>
                <a:srgbClr val="199FD9"/>
              </a:solidFill>
              <a:ln w="18980">
                <a:noFill/>
              </a:ln>
            </c:spPr>
            <c:extLst>
              <c:ext xmlns:c16="http://schemas.microsoft.com/office/drawing/2014/chart" uri="{C3380CC4-5D6E-409C-BE32-E72D297353CC}">
                <c16:uniqueId val="{00000001-0757-4059-87D9-A362FA55A2CB}"/>
              </c:ext>
            </c:extLst>
          </c:dPt>
          <c:dPt>
            <c:idx val="1"/>
            <c:bubble3D val="0"/>
            <c:spPr>
              <a:solidFill>
                <a:srgbClr val="A6A6A6">
                  <a:alpha val="29804"/>
                </a:srgbClr>
              </a:solidFill>
              <a:ln w="18980">
                <a:noFill/>
              </a:ln>
            </c:spPr>
            <c:extLst>
              <c:ext xmlns:c16="http://schemas.microsoft.com/office/drawing/2014/chart" uri="{C3380CC4-5D6E-409C-BE32-E72D297353CC}">
                <c16:uniqueId val="{00000003-0757-4059-87D9-A362FA55A2CB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757-4059-87D9-A362FA55A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 w="189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5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 w="18985">
              <a:noFill/>
            </a:ln>
          </c:spPr>
          <c:dPt>
            <c:idx val="0"/>
            <c:bubble3D val="0"/>
            <c:spPr>
              <a:solidFill>
                <a:srgbClr val="199FD9">
                  <a:alpha val="50000"/>
                </a:srgbClr>
              </a:solidFill>
              <a:ln w="18985">
                <a:noFill/>
              </a:ln>
            </c:spPr>
            <c:extLst>
              <c:ext xmlns:c16="http://schemas.microsoft.com/office/drawing/2014/chart" uri="{C3380CC4-5D6E-409C-BE32-E72D297353CC}">
                <c16:uniqueId val="{00000001-C0CB-4DCC-9978-9FFE0671F4F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  <a:ln w="18985">
                <a:noFill/>
              </a:ln>
            </c:spPr>
            <c:extLst>
              <c:ext xmlns:c16="http://schemas.microsoft.com/office/drawing/2014/chart" uri="{C3380CC4-5D6E-409C-BE32-E72D297353CC}">
                <c16:uniqueId val="{00000003-C0CB-4DCC-9978-9FFE0671F4F4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0CB-4DCC-9978-9FFE0671F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 w="189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5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13325" y="8855901"/>
            <a:ext cx="443087" cy="288099"/>
          </a:xfrm>
          <a:prstGeom prst="rect">
            <a:avLst/>
          </a:prstGeom>
          <a:solidFill>
            <a:srgbClr val="3B9ACA"/>
          </a:solidFill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F5036-31A2-4A03-BFB8-90F3DC3E7491}" type="slidenum">
              <a:rPr lang="en-US" b="1" smtClean="0">
                <a:solidFill>
                  <a:schemeClr val="bg1"/>
                </a:solidFill>
              </a:rPr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63" y="63500"/>
            <a:ext cx="1983787" cy="591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0"/>
            <a:ext cx="525460" cy="6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55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5085566"/>
            <a:ext cx="5029200" cy="337263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>
          <a:xfrm>
            <a:off x="6476999" y="8893479"/>
            <a:ext cx="379413" cy="250521"/>
          </a:xfrm>
          <a:prstGeom prst="rect">
            <a:avLst/>
          </a:prstGeom>
          <a:solidFill>
            <a:srgbClr val="3B9ACA"/>
          </a:solidFill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96CD1A4-01B7-4FE6-B584-8E90214BB8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06" y="12839"/>
            <a:ext cx="1847606" cy="550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0"/>
            <a:ext cx="663879" cy="550830"/>
          </a:xfrm>
          <a:prstGeom prst="rect">
            <a:avLst/>
          </a:prstGeom>
        </p:spPr>
      </p:pic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70074" y="1243208"/>
            <a:ext cx="5917852" cy="3328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01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97890" latinLnBrk="0">
      <a:defRPr sz="1136">
        <a:latin typeface="+mn-lt"/>
        <a:ea typeface="+mn-ea"/>
        <a:cs typeface="+mn-cs"/>
        <a:sym typeface="Calibri"/>
      </a:defRPr>
    </a:lvl1pPr>
    <a:lvl2pPr indent="86582" defTabSz="897890" latinLnBrk="0">
      <a:defRPr sz="1136">
        <a:latin typeface="+mn-lt"/>
        <a:ea typeface="+mn-ea"/>
        <a:cs typeface="+mn-cs"/>
        <a:sym typeface="Calibri"/>
      </a:defRPr>
    </a:lvl2pPr>
    <a:lvl3pPr indent="173165" defTabSz="897890" latinLnBrk="0">
      <a:defRPr sz="1136">
        <a:latin typeface="+mn-lt"/>
        <a:ea typeface="+mn-ea"/>
        <a:cs typeface="+mn-cs"/>
        <a:sym typeface="Calibri"/>
      </a:defRPr>
    </a:lvl3pPr>
    <a:lvl4pPr indent="259747" defTabSz="897890" latinLnBrk="0">
      <a:defRPr sz="1136">
        <a:latin typeface="+mn-lt"/>
        <a:ea typeface="+mn-ea"/>
        <a:cs typeface="+mn-cs"/>
        <a:sym typeface="Calibri"/>
      </a:defRPr>
    </a:lvl4pPr>
    <a:lvl5pPr indent="346329" defTabSz="897890" latinLnBrk="0">
      <a:defRPr sz="1136">
        <a:latin typeface="+mn-lt"/>
        <a:ea typeface="+mn-ea"/>
        <a:cs typeface="+mn-cs"/>
        <a:sym typeface="Calibri"/>
      </a:defRPr>
    </a:lvl5pPr>
    <a:lvl6pPr indent="432911" defTabSz="897890" latinLnBrk="0">
      <a:defRPr sz="1136">
        <a:latin typeface="+mn-lt"/>
        <a:ea typeface="+mn-ea"/>
        <a:cs typeface="+mn-cs"/>
        <a:sym typeface="Calibri"/>
      </a:defRPr>
    </a:lvl6pPr>
    <a:lvl7pPr indent="519494" defTabSz="897890" latinLnBrk="0">
      <a:defRPr sz="1136">
        <a:latin typeface="+mn-lt"/>
        <a:ea typeface="+mn-ea"/>
        <a:cs typeface="+mn-cs"/>
        <a:sym typeface="Calibri"/>
      </a:defRPr>
    </a:lvl7pPr>
    <a:lvl8pPr indent="606076" defTabSz="897890" latinLnBrk="0">
      <a:defRPr sz="1136">
        <a:latin typeface="+mn-lt"/>
        <a:ea typeface="+mn-ea"/>
        <a:cs typeface="+mn-cs"/>
        <a:sym typeface="Calibri"/>
      </a:defRPr>
    </a:lvl8pPr>
    <a:lvl9pPr indent="692658" defTabSz="897890" latinLnBrk="0">
      <a:defRPr sz="1136">
        <a:latin typeface="+mn-lt"/>
        <a:ea typeface="+mn-ea"/>
        <a:cs typeface="+mn-cs"/>
        <a:sym typeface="Calibri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3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D1A4-01B7-4FE6-B584-8E90214BB8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8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TITLE - NO CUST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6468" y="1065539"/>
            <a:ext cx="2928939" cy="1389317"/>
          </a:xfrm>
          <a:prstGeom prst="round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>
            <a:lvl1pPr algn="ctr">
              <a:spcBef>
                <a:spcPts val="1200"/>
              </a:spcBef>
              <a:spcAft>
                <a:spcPts val="1200"/>
              </a:spcAft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>
            <a:endCxn id="14" idx="2"/>
          </p:cNvCxnSpPr>
          <p:nvPr userDrawn="1"/>
        </p:nvCxnSpPr>
        <p:spPr>
          <a:xfrm>
            <a:off x="7486124" y="2423151"/>
            <a:ext cx="49865" cy="252032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603729" y="4238029"/>
            <a:ext cx="1864519" cy="303610"/>
          </a:xfrm>
          <a:prstGeom prst="roundRect">
            <a:avLst>
              <a:gd name="adj" fmla="val 27647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>
              <a:defRPr lang="en-US" sz="1350" b="1" cap="none" baseline="0" smtClean="0">
                <a:solidFill>
                  <a:srgbClr val="199FD9"/>
                </a:solidFill>
                <a:latin typeface="Franklin Gothic Book" panose="020B0503020102020204" pitchFamily="34" charset="0"/>
              </a:defRPr>
            </a:lvl1pPr>
            <a:lvl2pPr>
              <a:defRPr lang="en-US" b="1" cap="all" smtClean="0">
                <a:solidFill>
                  <a:srgbClr val="199FD9"/>
                </a:solidFill>
              </a:defRPr>
            </a:lvl2pPr>
            <a:lvl3pPr>
              <a:defRPr lang="en-US" b="1" cap="all" smtClean="0">
                <a:solidFill>
                  <a:srgbClr val="199FD9"/>
                </a:solidFill>
              </a:defRPr>
            </a:lvl3pPr>
            <a:lvl4pPr>
              <a:defRPr lang="en-US" b="1" cap="all" smtClean="0">
                <a:solidFill>
                  <a:srgbClr val="199FD9"/>
                </a:solidFill>
              </a:defRPr>
            </a:lvl4pPr>
            <a:lvl5pPr>
              <a:defRPr lang="en-US" b="1" cap="all">
                <a:solidFill>
                  <a:srgbClr val="199FD9"/>
                </a:solidFill>
              </a:defRPr>
            </a:lvl5pPr>
          </a:lstStyle>
          <a:p>
            <a:pPr marL="0" lvl="0" indent="0" algn="ctr" rtl="0">
              <a:spcBef>
                <a:spcPts val="0"/>
              </a:spcBef>
              <a:buSzTx/>
              <a:buNone/>
            </a:pPr>
            <a:r>
              <a:rPr lang="en-US" noProof="0" dirty="0"/>
              <a:t>Author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603729" y="4639865"/>
            <a:ext cx="1864519" cy="303610"/>
          </a:xfrm>
          <a:prstGeom prst="roundRect">
            <a:avLst>
              <a:gd name="adj" fmla="val 27647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>
              <a:defRPr lang="en-US" sz="1350" b="1" cap="none" baseline="0" smtClean="0">
                <a:solidFill>
                  <a:srgbClr val="199FD9"/>
                </a:solidFill>
                <a:latin typeface="Franklin Gothic Book" panose="020B0503020102020204" pitchFamily="34" charset="0"/>
              </a:defRPr>
            </a:lvl1pPr>
            <a:lvl2pPr>
              <a:defRPr lang="en-US" b="1" cap="all" smtClean="0">
                <a:solidFill>
                  <a:srgbClr val="199FD9"/>
                </a:solidFill>
              </a:defRPr>
            </a:lvl2pPr>
            <a:lvl3pPr>
              <a:defRPr lang="en-US" b="1" cap="all" smtClean="0">
                <a:solidFill>
                  <a:srgbClr val="199FD9"/>
                </a:solidFill>
              </a:defRPr>
            </a:lvl3pPr>
            <a:lvl4pPr>
              <a:defRPr lang="en-US" b="1" cap="all" smtClean="0">
                <a:solidFill>
                  <a:srgbClr val="199FD9"/>
                </a:solidFill>
              </a:defRPr>
            </a:lvl4pPr>
            <a:lvl5pPr>
              <a:defRPr lang="en-US" b="1" cap="all">
                <a:solidFill>
                  <a:srgbClr val="199FD9"/>
                </a:solidFill>
              </a:defRPr>
            </a:lvl5pPr>
          </a:lstStyle>
          <a:p>
            <a:pPr marL="0" lvl="0" indent="0" algn="ctr" rtl="0">
              <a:spcBef>
                <a:spcPts val="0"/>
              </a:spcBef>
              <a:buSzTx/>
              <a:buNone/>
            </a:pPr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6432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62704" y="2608126"/>
            <a:ext cx="3042646" cy="2182214"/>
          </a:xfrm>
          <a:prstGeom prst="roundRect">
            <a:avLst>
              <a:gd name="adj" fmla="val 14171"/>
            </a:avLst>
          </a:prstGeom>
          <a:solidFill>
            <a:srgbClr val="FFFFFF"/>
          </a:solidFill>
          <a:ln w="12700">
            <a:miter lim="400000"/>
          </a:ln>
          <a:effectLst>
            <a:outerShdw blurRad="88900" dist="50800" dir="5400000" rotWithShape="0">
              <a:srgbClr val="000000">
                <a:alpha val="35000"/>
              </a:srgbClr>
            </a:outerShdw>
          </a:effectLst>
        </p:spPr>
        <p:txBody>
          <a:bodyPr lIns="44450" tIns="44450" rIns="44450" bIns="44450" anchor="ctr"/>
          <a:lstStyle/>
          <a:p>
            <a:endParaRPr sz="872" dirty="0"/>
          </a:p>
        </p:txBody>
      </p:sp>
      <p:sp>
        <p:nvSpPr>
          <p:cNvPr id="47" name="Shape 47"/>
          <p:cNvSpPr>
            <a:spLocks noGrp="1"/>
          </p:cNvSpPr>
          <p:nvPr>
            <p:ph type="pic" sz="quarter" idx="13"/>
          </p:nvPr>
        </p:nvSpPr>
        <p:spPr>
          <a:xfrm>
            <a:off x="595324" y="2837293"/>
            <a:ext cx="2577463" cy="1716352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8" name="Shape 48"/>
          <p:cNvSpPr/>
          <p:nvPr/>
        </p:nvSpPr>
        <p:spPr>
          <a:xfrm>
            <a:off x="362704" y="336279"/>
            <a:ext cx="3042646" cy="2182214"/>
          </a:xfrm>
          <a:prstGeom prst="roundRect">
            <a:avLst>
              <a:gd name="adj" fmla="val 14171"/>
            </a:avLst>
          </a:prstGeom>
          <a:solidFill>
            <a:srgbClr val="FFFFFF"/>
          </a:solidFill>
          <a:ln w="12700">
            <a:miter lim="400000"/>
          </a:ln>
          <a:effectLst>
            <a:outerShdw blurRad="88900" dist="50800" dir="5400000" rotWithShape="0">
              <a:srgbClr val="000000">
                <a:alpha val="35000"/>
              </a:srgbClr>
            </a:outerShdw>
          </a:effectLst>
        </p:spPr>
        <p:txBody>
          <a:bodyPr lIns="44450" tIns="44450" rIns="44450" bIns="44450" anchor="ctr"/>
          <a:lstStyle/>
          <a:p>
            <a:endParaRPr sz="872" dirty="0"/>
          </a:p>
        </p:txBody>
      </p:sp>
      <p:sp>
        <p:nvSpPr>
          <p:cNvPr id="49" name="Shape 49"/>
          <p:cNvSpPr>
            <a:spLocks noGrp="1"/>
          </p:cNvSpPr>
          <p:nvPr>
            <p:ph type="pic" sz="quarter" idx="14"/>
          </p:nvPr>
        </p:nvSpPr>
        <p:spPr>
          <a:xfrm>
            <a:off x="595324" y="565446"/>
            <a:ext cx="2577463" cy="1716352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821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TITLE +CUSTOMER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2" idx="2"/>
          </p:cNvCxnSpPr>
          <p:nvPr userDrawn="1"/>
        </p:nvCxnSpPr>
        <p:spPr>
          <a:xfrm>
            <a:off x="7500938" y="921600"/>
            <a:ext cx="37977" cy="410432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68678" y="4320478"/>
            <a:ext cx="1864519" cy="303610"/>
          </a:xfrm>
          <a:prstGeom prst="roundRect">
            <a:avLst>
              <a:gd name="adj" fmla="val 27647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>
              <a:defRPr lang="en-US" sz="1350" b="1" cap="none" baseline="0" smtClean="0">
                <a:solidFill>
                  <a:srgbClr val="199FD9"/>
                </a:solidFill>
                <a:latin typeface="Franklin Gothic Book" panose="020B0503020102020204" pitchFamily="34" charset="0"/>
              </a:defRPr>
            </a:lvl1pPr>
            <a:lvl2pPr>
              <a:defRPr lang="en-US" b="1" cap="all" smtClean="0">
                <a:solidFill>
                  <a:srgbClr val="199FD9"/>
                </a:solidFill>
              </a:defRPr>
            </a:lvl2pPr>
            <a:lvl3pPr>
              <a:defRPr lang="en-US" b="1" cap="all" smtClean="0">
                <a:solidFill>
                  <a:srgbClr val="199FD9"/>
                </a:solidFill>
              </a:defRPr>
            </a:lvl3pPr>
            <a:lvl4pPr>
              <a:defRPr lang="en-US" b="1" cap="all" smtClean="0">
                <a:solidFill>
                  <a:srgbClr val="199FD9"/>
                </a:solidFill>
              </a:defRPr>
            </a:lvl4pPr>
            <a:lvl5pPr>
              <a:defRPr lang="en-US" b="1" cap="all">
                <a:solidFill>
                  <a:srgbClr val="199FD9"/>
                </a:solidFill>
              </a:defRPr>
            </a:lvl5pPr>
          </a:lstStyle>
          <a:p>
            <a:pPr marL="0" lvl="0" indent="0" algn="ctr" rtl="0">
              <a:spcBef>
                <a:spcPts val="0"/>
              </a:spcBef>
              <a:buSzTx/>
              <a:buNone/>
            </a:pPr>
            <a:r>
              <a:rPr lang="en-US" noProof="0" dirty="0"/>
              <a:t>Author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568678" y="4722314"/>
            <a:ext cx="1864519" cy="303610"/>
          </a:xfrm>
          <a:prstGeom prst="roundRect">
            <a:avLst>
              <a:gd name="adj" fmla="val 27647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>
              <a:defRPr lang="en-US" sz="1350" b="1" cap="none" baseline="0" smtClean="0">
                <a:solidFill>
                  <a:srgbClr val="199FD9"/>
                </a:solidFill>
                <a:latin typeface="Franklin Gothic Book" panose="020B0503020102020204" pitchFamily="34" charset="0"/>
              </a:defRPr>
            </a:lvl1pPr>
            <a:lvl2pPr>
              <a:defRPr lang="en-US" b="1" cap="all" smtClean="0">
                <a:solidFill>
                  <a:srgbClr val="199FD9"/>
                </a:solidFill>
              </a:defRPr>
            </a:lvl2pPr>
            <a:lvl3pPr>
              <a:defRPr lang="en-US" b="1" cap="all" smtClean="0">
                <a:solidFill>
                  <a:srgbClr val="199FD9"/>
                </a:solidFill>
              </a:defRPr>
            </a:lvl3pPr>
            <a:lvl4pPr>
              <a:defRPr lang="en-US" b="1" cap="all" smtClean="0">
                <a:solidFill>
                  <a:srgbClr val="199FD9"/>
                </a:solidFill>
              </a:defRPr>
            </a:lvl4pPr>
            <a:lvl5pPr>
              <a:defRPr lang="en-US" b="1" cap="all">
                <a:solidFill>
                  <a:srgbClr val="199FD9"/>
                </a:solidFill>
              </a:defRPr>
            </a:lvl5pPr>
          </a:lstStyle>
          <a:p>
            <a:pPr marL="0" lvl="0" indent="0" algn="ctr" rtl="0">
              <a:spcBef>
                <a:spcPts val="0"/>
              </a:spcBef>
              <a:buSzTx/>
              <a:buNone/>
            </a:pPr>
            <a:r>
              <a:rPr lang="en-US" noProof="0" dirty="0"/>
              <a:t>Date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6036468" y="192353"/>
            <a:ext cx="2928939" cy="729247"/>
          </a:xfrm>
          <a:prstGeom prst="roundRect">
            <a:avLst>
              <a:gd name="adj" fmla="val 255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199981" y="314325"/>
            <a:ext cx="2601912" cy="484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Customer logo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6468" y="1598613"/>
            <a:ext cx="2928939" cy="1389317"/>
          </a:xfrm>
          <a:prstGeom prst="round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>
            <a:lvl1pPr algn="ctr">
              <a:spcBef>
                <a:spcPts val="1200"/>
              </a:spcBef>
              <a:spcAft>
                <a:spcPts val="1200"/>
              </a:spcAft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8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200" y="179999"/>
            <a:ext cx="6948000" cy="41040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1200" y="897564"/>
            <a:ext cx="8239894" cy="3862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6700" indent="-266700">
              <a:buSzPct val="80000"/>
              <a:buFontTx/>
              <a:buBlip>
                <a:blip r:embed="rId3"/>
              </a:buBlip>
              <a:tabLst/>
              <a:defRPr sz="2400" b="0">
                <a:solidFill>
                  <a:srgbClr val="3B9ACA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539750" indent="-273050">
              <a:buClr>
                <a:srgbClr val="199FD9"/>
              </a:buClr>
              <a:buSzPct val="80000"/>
              <a:buFont typeface="Wingdings" panose="05000000000000000000" pitchFamily="2" charset="2"/>
              <a:buChar char="¡"/>
              <a:defRPr sz="2000" b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720725" indent="-180975">
              <a:buClr>
                <a:srgbClr val="199FD9"/>
              </a:buClr>
              <a:buSzPct val="80000"/>
              <a:buFont typeface="Franklin Gothic Book" panose="020B0503020102020204" pitchFamily="34" charset="0"/>
              <a:buChar char="—"/>
              <a:defRPr sz="1800" b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900113" indent="-179388">
              <a:buClr>
                <a:srgbClr val="199FD9"/>
              </a:buClr>
              <a:buSzPct val="80000"/>
              <a:buFont typeface="Wingdings" panose="05000000000000000000" pitchFamily="2" charset="2"/>
              <a:buChar char="§"/>
              <a:defRPr sz="1600" b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1073150" indent="-173038">
              <a:buClr>
                <a:srgbClr val="199FD9"/>
              </a:buClr>
              <a:buSzPct val="80000"/>
              <a:buFont typeface="Arial" panose="020B0604020202020204" pitchFamily="34" charset="0"/>
              <a:buChar char="•"/>
              <a:defRPr sz="1600" b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51094" y="4760119"/>
            <a:ext cx="392906" cy="200681"/>
          </a:xfrm>
        </p:spPr>
        <p:txBody>
          <a:bodyPr/>
          <a:lstStyle>
            <a:lvl1pPr algn="ctr">
              <a:defRPr/>
            </a:lvl1pPr>
          </a:lstStyle>
          <a:p>
            <a:fld id="{B605E871-38B8-4150-B874-577AA6E95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200" y="179999"/>
            <a:ext cx="6948000" cy="41040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51094" y="4760119"/>
            <a:ext cx="392906" cy="200681"/>
          </a:xfrm>
        </p:spPr>
        <p:txBody>
          <a:bodyPr/>
          <a:lstStyle>
            <a:lvl1pPr algn="ctr">
              <a:defRPr/>
            </a:lvl1pPr>
          </a:lstStyle>
          <a:p>
            <a:fld id="{B605E871-38B8-4150-B874-577AA6E95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8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200" y="179999"/>
            <a:ext cx="6948000" cy="41040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51094" y="4760119"/>
            <a:ext cx="392906" cy="200681"/>
          </a:xfrm>
        </p:spPr>
        <p:txBody>
          <a:bodyPr/>
          <a:lstStyle>
            <a:lvl1pPr algn="ctr">
              <a:defRPr/>
            </a:lvl1pPr>
          </a:lstStyle>
          <a:p>
            <a:fld id="{B605E871-38B8-4150-B874-577AA6E95B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8762400" y="4766399"/>
            <a:ext cx="381600" cy="18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34632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8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173165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346329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519494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692658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865823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1038987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1212152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1385316" algn="l" defTabSz="8978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4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fld id="{B605E871-38B8-4150-B874-577AA6E95BB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28094111"/>
              </p:ext>
            </p:extLst>
          </p:nvPr>
        </p:nvGraphicFramePr>
        <p:xfrm>
          <a:off x="520700" y="1395413"/>
          <a:ext cx="2408238" cy="161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54512698"/>
              </p:ext>
            </p:extLst>
          </p:nvPr>
        </p:nvGraphicFramePr>
        <p:xfrm>
          <a:off x="2430860" y="1396207"/>
          <a:ext cx="2413000" cy="162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660983"/>
              </p:ext>
            </p:extLst>
          </p:nvPr>
        </p:nvGraphicFramePr>
        <p:xfrm>
          <a:off x="4362450" y="1398588"/>
          <a:ext cx="2408238" cy="161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 userDrawn="1"/>
        </p:nvSpPr>
        <p:spPr>
          <a:xfrm>
            <a:off x="797719" y="2983706"/>
            <a:ext cx="1822847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$4</a:t>
            </a:r>
            <a:r>
              <a:rPr lang="id-ID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58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Ria qui del ium aut ex et estrum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nonsequis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volupta doluptas illuptas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volupidit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eritatae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Nequuntis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727722" y="2983706"/>
            <a:ext cx="1824038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$1</a:t>
            </a:r>
            <a:r>
              <a:rPr lang="id-ID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12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Ria qui del ium aut ex et estrum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nonsequis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volupta doluptas illuptas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volupidit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eritatae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Nequuntis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57725" y="2983706"/>
            <a:ext cx="1824038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$8</a:t>
            </a:r>
            <a:r>
              <a:rPr lang="id-ID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24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Ria qui del ium aut ex et estrum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nonsequis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volupta doluptas illuptas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volupidit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eritatae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Nequuntis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30733700"/>
              </p:ext>
            </p:extLst>
          </p:nvPr>
        </p:nvGraphicFramePr>
        <p:xfrm>
          <a:off x="6290866" y="1396207"/>
          <a:ext cx="2413000" cy="162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1335277" y="1967061"/>
            <a:ext cx="748923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d-ID" sz="2400" kern="900" spc="-50" dirty="0">
                <a:latin typeface="Franklin Gothic Book" panose="020B0503020102020204" pitchFamily="34" charset="0"/>
              </a:rPr>
              <a:t>80</a:t>
            </a:r>
            <a:r>
              <a:rPr lang="en-US" sz="2400" kern="900" spc="-50" dirty="0">
                <a:latin typeface="Franklin Gothic Book" panose="020B0503020102020204" pitchFamily="34" charset="0"/>
              </a:rPr>
              <a:t>%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253374" y="1967061"/>
            <a:ext cx="748923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d-ID" sz="2400" kern="900" spc="-50">
                <a:latin typeface="Franklin Gothic Book" panose="020B0503020102020204" pitchFamily="34" charset="0"/>
              </a:rPr>
              <a:t>49</a:t>
            </a:r>
            <a:r>
              <a:rPr lang="en-US" sz="2400" kern="900" spc="-50">
                <a:latin typeface="Franklin Gothic Book" panose="020B0503020102020204" pitchFamily="34" charset="0"/>
              </a:rPr>
              <a:t>%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85758" y="1967061"/>
            <a:ext cx="748923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d-ID" sz="2400" kern="900" spc="-50">
                <a:latin typeface="Franklin Gothic Book" panose="020B0503020102020204" pitchFamily="34" charset="0"/>
              </a:rPr>
              <a:t>9</a:t>
            </a:r>
            <a:r>
              <a:rPr lang="en-US" sz="2400" kern="900" spc="-50">
                <a:latin typeface="Franklin Gothic Book" panose="020B0503020102020204" pitchFamily="34" charset="0"/>
              </a:rPr>
              <a:t>0</a:t>
            </a:r>
            <a:r>
              <a:rPr lang="en-US" sz="2400" kern="900" spc="-50" dirty="0">
                <a:latin typeface="Franklin Gothic Book" panose="020B0503020102020204" pitchFamily="34" charset="0"/>
              </a:rPr>
              <a:t>%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18143" y="1967061"/>
            <a:ext cx="748923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d-ID" sz="2400" kern="900" spc="-50">
                <a:latin typeface="Franklin Gothic Book" panose="020B0503020102020204" pitchFamily="34" charset="0"/>
              </a:rPr>
              <a:t>30</a:t>
            </a:r>
            <a:r>
              <a:rPr lang="en-US" sz="2400" kern="900" spc="-50">
                <a:latin typeface="Franklin Gothic Book" panose="020B0503020102020204" pitchFamily="34" charset="0"/>
              </a:rPr>
              <a:t>%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588919" y="2983706"/>
            <a:ext cx="1822847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$4</a:t>
            </a:r>
            <a:r>
              <a:rPr lang="id-ID" sz="2400" kern="9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57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Ria qui del ium aut ex et estrum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nonsequis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volupta doluptas illuptas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volupidit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eatem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eritatae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Nequuntis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 Placeholder 16"/>
          <p:cNvSpPr>
            <a:spLocks noGrp="1"/>
          </p:cNvSpPr>
          <p:nvPr>
            <p:ph idx="1"/>
          </p:nvPr>
        </p:nvSpPr>
        <p:spPr>
          <a:xfrm>
            <a:off x="511200" y="897564"/>
            <a:ext cx="8239894" cy="38625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 lvl="0" algn="ctr">
              <a:buFont typeface="Arial" charset="0"/>
              <a:buNone/>
              <a:defRPr/>
            </a:pPr>
            <a:r>
              <a:rPr lang="en-US" sz="2800">
                <a:ea typeface="ＭＳ Ｐゴシック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42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200" y="179999"/>
            <a:ext cx="6948000" cy="41040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51094" y="4760119"/>
            <a:ext cx="392906" cy="200681"/>
          </a:xfrm>
        </p:spPr>
        <p:txBody>
          <a:bodyPr/>
          <a:lstStyle>
            <a:lvl1pPr algn="ctr">
              <a:defRPr/>
            </a:lvl1pPr>
          </a:lstStyle>
          <a:p>
            <a:fld id="{B605E871-38B8-4150-B874-577AA6E95BB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9040755"/>
              </p:ext>
            </p:extLst>
          </p:nvPr>
        </p:nvGraphicFramePr>
        <p:xfrm>
          <a:off x="511175" y="896938"/>
          <a:ext cx="8241367" cy="150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103">
                  <a:extLst>
                    <a:ext uri="{9D8B030D-6E8A-4147-A177-3AD203B41FA5}">
                      <a16:colId xmlns:a16="http://schemas.microsoft.com/office/drawing/2014/main" val="2288672175"/>
                    </a:ext>
                  </a:extLst>
                </a:gridCol>
                <a:gridCol w="664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Franklin Gothic Book" panose="020B0503020102020204" pitchFamily="34" charset="0"/>
                          <a:cs typeface="Open Sans"/>
                        </a:rPr>
                        <a:t>STEP</a:t>
                      </a:r>
                    </a:p>
                  </a:txBody>
                  <a:tcPr marL="75471" marR="75471" marT="34290" marB="34290">
                    <a:solidFill>
                      <a:srgbClr val="199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Franklin Gothic Book" panose="020B0503020102020204" pitchFamily="34" charset="0"/>
                          <a:cs typeface="Open Sans"/>
                        </a:rPr>
                        <a:t>DESCRIPTION</a:t>
                      </a:r>
                    </a:p>
                  </a:txBody>
                  <a:tcPr marL="75471" marR="75471" marT="34290" marB="34290">
                    <a:solidFill>
                      <a:srgbClr val="199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94465"/>
                  </a:ext>
                </a:extLst>
              </a:tr>
              <a:tr h="102902">
                <a:tc>
                  <a:txBody>
                    <a:bodyPr/>
                    <a:lstStyle/>
                    <a:p>
                      <a:pPr marL="0" marR="0" indent="0" algn="l" defTabSz="990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noProof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5471" marR="75471" marT="34290" marB="34290" anchor="ctr">
                    <a:solidFill>
                      <a:srgbClr val="199FD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0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5471" marR="75471" marT="34290" marB="34290">
                    <a:solidFill>
                      <a:srgbClr val="199FD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00776"/>
                  </a:ext>
                </a:extLst>
              </a:tr>
              <a:tr h="10290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noProof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5471" marR="75471" marT="34290" marB="34290" anchor="ctr">
                    <a:solidFill>
                      <a:srgbClr val="D9D9D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noProof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5471" marR="75471" marT="34290" marB="34290">
                    <a:solidFill>
                      <a:srgbClr val="D9D9D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88671"/>
                  </a:ext>
                </a:extLst>
              </a:tr>
              <a:tr h="1710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kern="1200" noProof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5471" marR="75471" marT="34290" marB="34290" anchor="ctr">
                    <a:solidFill>
                      <a:srgbClr val="199FD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noProof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5471" marR="75471" marT="34290" marB="34290">
                    <a:solidFill>
                      <a:srgbClr val="199FD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77256"/>
                  </a:ext>
                </a:extLst>
              </a:tr>
              <a:tr h="11634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1600" b="1" kern="120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5471" marR="75471" marT="34290" marB="34290" anchor="ctr"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kern="120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5471" marR="75471" marT="34290" marB="34290"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93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4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200" y="179999"/>
            <a:ext cx="6948000" cy="41040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51094" y="4760119"/>
            <a:ext cx="392906" cy="200681"/>
          </a:xfrm>
        </p:spPr>
        <p:txBody>
          <a:bodyPr/>
          <a:lstStyle>
            <a:lvl1pPr algn="ctr">
              <a:defRPr/>
            </a:lvl1pPr>
          </a:lstStyle>
          <a:p>
            <a:fld id="{B605E871-38B8-4150-B874-577AA6E95BB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/>
          </p:nvPr>
        </p:nvGraphicFramePr>
        <p:xfrm>
          <a:off x="1029891" y="1321594"/>
          <a:ext cx="6903245" cy="2918303"/>
        </p:xfrm>
        <a:graphic>
          <a:graphicData uri="http://schemas.openxmlformats.org/drawingml/2006/table">
            <a:tbl>
              <a:tblPr/>
              <a:tblGrid>
                <a:gridCol w="186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6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National</a:t>
                      </a:r>
                      <a:endParaRPr kumimoji="0" lang="en-US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Two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Local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Three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Regional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Four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Local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Five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National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One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B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B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B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B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B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B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Two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Three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Four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Five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59595"/>
                          </a:solidFill>
                          <a:effectLst/>
                          <a:latin typeface="Open Sans"/>
                          <a:ea typeface="MS PGothic" pitchFamily="34" charset="-128"/>
                          <a:cs typeface="Open Sans"/>
                        </a:rPr>
                        <a:t>Six</a:t>
                      </a: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Open San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959595"/>
                        </a:solidFill>
                        <a:effectLst/>
                        <a:latin typeface="Open Sans"/>
                        <a:ea typeface="MS PGothic" pitchFamily="34" charset="-128"/>
                        <a:cs typeface="Open Sans"/>
                      </a:endParaRPr>
                    </a:p>
                  </a:txBody>
                  <a:tcPr marL="91434" marR="91434" marT="45712" marB="45712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 userDrawn="1"/>
        </p:nvSpPr>
        <p:spPr>
          <a:xfrm>
            <a:off x="2990851" y="2445544"/>
            <a:ext cx="1803797" cy="152400"/>
          </a:xfrm>
          <a:prstGeom prst="roundRect">
            <a:avLst>
              <a:gd name="adj" fmla="val 50000"/>
            </a:avLst>
          </a:prstGeom>
          <a:solidFill>
            <a:srgbClr val="199F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t-IT" sz="2400">
              <a:solidFill>
                <a:srgbClr val="959595"/>
              </a:solidFill>
              <a:latin typeface="+mj-lt"/>
              <a:cs typeface="Open Sans Light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3936207" y="2771775"/>
            <a:ext cx="2659856" cy="172641"/>
          </a:xfrm>
          <a:prstGeom prst="roundRect">
            <a:avLst>
              <a:gd name="adj" fmla="val 50000"/>
            </a:avLst>
          </a:prstGeom>
          <a:solidFill>
            <a:srgbClr val="199FD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t-IT" sz="2400">
              <a:solidFill>
                <a:srgbClr val="959595"/>
              </a:solidFill>
              <a:latin typeface="+mj-lt"/>
              <a:cs typeface="Open Sans Light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3374232" y="3380185"/>
            <a:ext cx="2659856" cy="172640"/>
          </a:xfrm>
          <a:prstGeom prst="roundRect">
            <a:avLst>
              <a:gd name="adj" fmla="val 50000"/>
            </a:avLst>
          </a:prstGeom>
          <a:solidFill>
            <a:srgbClr val="199F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t-IT" sz="2400">
              <a:solidFill>
                <a:srgbClr val="959595"/>
              </a:solidFill>
              <a:latin typeface="+mj-lt"/>
              <a:cs typeface="Open Sans Light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5637610" y="3696891"/>
            <a:ext cx="2178844" cy="155972"/>
          </a:xfrm>
          <a:prstGeom prst="roundRect">
            <a:avLst>
              <a:gd name="adj" fmla="val 50000"/>
            </a:avLst>
          </a:prstGeom>
          <a:solidFill>
            <a:srgbClr val="199FD9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t-IT" sz="2400">
              <a:solidFill>
                <a:srgbClr val="959595"/>
              </a:solidFill>
              <a:latin typeface="+mj-lt"/>
              <a:cs typeface="Open Sans Light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1200" y="897564"/>
            <a:ext cx="8239894" cy="44531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400" b="0" dirty="0">
                <a:solidFill>
                  <a:srgbClr val="3B9ACA"/>
                </a:solidFill>
                <a:cs typeface="Arial" panose="020B0604020202020204" pitchFamily="34" charset="0"/>
              </a:defRPr>
            </a:lvl1pPr>
          </a:lstStyle>
          <a:p>
            <a:pPr marL="266700" lvl="0" indent="-266700">
              <a:buSzPct val="80000"/>
              <a:buFontTx/>
              <a:buBlip>
                <a:blip r:embed="rId3"/>
              </a:buBlip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1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66686" y="1341140"/>
            <a:ext cx="5297482" cy="1140803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2800" b="1" cap="all" baseline="0">
                <a:solidFill>
                  <a:srgbClr val="3B9ACA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51094" y="4760119"/>
            <a:ext cx="392906" cy="200681"/>
          </a:xfrm>
        </p:spPr>
        <p:txBody>
          <a:bodyPr/>
          <a:lstStyle>
            <a:lvl1pPr algn="ctr">
              <a:defRPr/>
            </a:lvl1pPr>
          </a:lstStyle>
          <a:p>
            <a:fld id="{B605E871-38B8-4150-B874-577AA6E95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90CD-4ED5-481C-8A58-10B7491E8168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E871-38B8-4150-B874-577AA6E95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5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68" r:id="rId9"/>
    <p:sldLayoutId id="2147483669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pqegroup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36468" y="1065539"/>
            <a:ext cx="2928939" cy="2160061"/>
          </a:xfrm>
        </p:spPr>
        <p:txBody>
          <a:bodyPr>
            <a:normAutofit/>
          </a:bodyPr>
          <a:lstStyle/>
          <a:p>
            <a:r>
              <a:rPr lang="en-US" dirty="0"/>
              <a:t>REPORT SERVER </a:t>
            </a:r>
            <a:r>
              <a:rPr lang="en-US" dirty="0" err="1"/>
              <a:t>Jaspersoft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Service Desk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11-Oct-19</a:t>
            </a:r>
          </a:p>
        </p:txBody>
      </p:sp>
    </p:spTree>
    <p:extLst>
      <p:ext uri="{BB962C8B-B14F-4D97-AF65-F5344CB8AC3E}">
        <p14:creationId xmlns:p14="http://schemas.microsoft.com/office/powerpoint/2010/main" val="218512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Scheduled Report</a:t>
            </a:r>
            <a:endParaRPr lang="it-IT" dirty="0"/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You can ask Service Desk to schedule reports for you.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Send your request to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servicedesk@pqegroup.com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specifying the name of the report, the scheduling time and if the result should be delivered to 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Jaspersoft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subfolders, to your email address, or both.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REPORT REQUEST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029" y="2288344"/>
            <a:ext cx="4846237" cy="24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621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Scheduled Report</a:t>
            </a:r>
            <a:endParaRPr lang="it-IT" dirty="0"/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If you ask to see results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Jaspersoft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scheduled reports will be soon available in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Organizations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subfolders, depending on your business area.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REPORT REQUEST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3" y="1861025"/>
            <a:ext cx="4937108" cy="27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2116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EE858F-9034-46C0-B826-080032F1E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81" y="3778022"/>
            <a:ext cx="5964997" cy="11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REPORT SERVER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INTENDED USE</a:t>
            </a:r>
          </a:p>
          <a:p>
            <a:pPr lvl="1"/>
            <a:r>
              <a:rPr lang="en-US" dirty="0"/>
              <a:t>Extract data from Suite / Pandora based upon predesigned Reports</a:t>
            </a:r>
          </a:p>
          <a:p>
            <a:pPr lvl="1"/>
            <a:r>
              <a:rPr lang="en-US" dirty="0"/>
              <a:t>Share extracted tables/reports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 err="1"/>
              <a:t>JasperSoft</a:t>
            </a:r>
            <a:r>
              <a:rPr lang="en-US" dirty="0"/>
              <a:t> Report Server</a:t>
            </a:r>
          </a:p>
          <a:p>
            <a:r>
              <a:rPr lang="en-US" dirty="0"/>
              <a:t>TABLE OF CONTENTS OF THIS GUIDANCE</a:t>
            </a:r>
          </a:p>
          <a:p>
            <a:pPr lvl="1"/>
            <a:r>
              <a:rPr lang="en-US" dirty="0"/>
              <a:t>Login</a:t>
            </a:r>
          </a:p>
          <a:p>
            <a:pPr lvl="1"/>
            <a:r>
              <a:rPr lang="en-US" dirty="0"/>
              <a:t>Visualize Reports</a:t>
            </a:r>
          </a:p>
          <a:p>
            <a:pPr lvl="1"/>
            <a:r>
              <a:rPr lang="en-US" dirty="0"/>
              <a:t>Request Scheduled Report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E871-38B8-4150-B874-577AA6E95B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E46DD-EA42-48AC-ACC5-67BFE0CB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79" y="856089"/>
            <a:ext cx="3768772" cy="6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9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 to </a:t>
            </a:r>
            <a:r>
              <a:rPr lang="en-US" sz="1600" dirty="0">
                <a:solidFill>
                  <a:srgbClr val="FF0000"/>
                </a:solidFill>
              </a:rPr>
              <a:t>jrs.pqegroup.com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insert your corporate acronym and password.</a:t>
            </a: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OR click on the link included in the Suite page</a:t>
            </a:r>
          </a:p>
          <a:p>
            <a:pPr lvl="3"/>
            <a:endParaRPr lang="en-US" dirty="0"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045" y="1761884"/>
            <a:ext cx="2406708" cy="2315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DBDB-D0BC-452B-BD74-75B18E293367}"/>
              </a:ext>
            </a:extLst>
          </p:cNvPr>
          <p:cNvSpPr txBox="1"/>
          <p:nvPr/>
        </p:nvSpPr>
        <p:spPr>
          <a:xfrm>
            <a:off x="4879074" y="4245935"/>
            <a:ext cx="2429301" cy="626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Mettete immagine del link su Suite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200" y="774735"/>
            <a:ext cx="8239894" cy="386255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Step 1. Visualize Reports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Suite Reports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folder shows all the reports you have access to)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the report you need is not included in the list, you may be not allowed to run. Contact Service Desk</a:t>
            </a:r>
            <a:endParaRPr lang="en-US" sz="2000" dirty="0"/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EXECUTE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46" y="1437909"/>
            <a:ext cx="5136107" cy="28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95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Step 2. Visualize Reports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Click the name of the report you want to run)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EXECUTE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71" y="1780019"/>
            <a:ext cx="5138151" cy="2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398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200" y="743804"/>
            <a:ext cx="8239894" cy="401631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Step 3. Fill out the report parameters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required to filter data to be included in the report, a filter mask will be displayed.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Fields associated with an asterisk are required.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Click OK after selecting your choices)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EXECUTE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0" y="2497154"/>
            <a:ext cx="2351332" cy="2478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459" y="2497154"/>
            <a:ext cx="2293184" cy="2608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70" y="2497154"/>
            <a:ext cx="2280943" cy="24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429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Step 4 Report output is reported in the webpage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endParaRPr lang="en-US" sz="2000" dirty="0"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EXECUTE REPORTS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43" y="1719481"/>
            <a:ext cx="5415608" cy="30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7664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Export Reports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Generated reports can be exported to your desktop through the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Export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icon.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REPORT OUTPUT</a:t>
            </a:r>
          </a:p>
        </p:txBody>
      </p:sp>
      <p:sp>
        <p:nvSpPr>
          <p:cNvPr id="3" name="Oval 2"/>
          <p:cNvSpPr/>
          <p:nvPr/>
        </p:nvSpPr>
        <p:spPr>
          <a:xfrm>
            <a:off x="2449142" y="1925477"/>
            <a:ext cx="265861" cy="217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01" y="1713679"/>
            <a:ext cx="5415893" cy="3046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49142" y="1925477"/>
            <a:ext cx="265861" cy="217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16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Filter Report output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needed, you can modify the visualized report choosing different filters through the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Options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icon 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REPORT OUTPUT</a:t>
            </a:r>
          </a:p>
        </p:txBody>
      </p:sp>
      <p:sp>
        <p:nvSpPr>
          <p:cNvPr id="3" name="Oval 2"/>
          <p:cNvSpPr/>
          <p:nvPr/>
        </p:nvSpPr>
        <p:spPr>
          <a:xfrm>
            <a:off x="2449142" y="1925477"/>
            <a:ext cx="265861" cy="217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01" y="1914360"/>
            <a:ext cx="5415893" cy="30464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72838" y="1919578"/>
            <a:ext cx="265861" cy="217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10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3B9AC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 err="1" smtClean="0">
            <a:solidFill>
              <a:srgbClr val="3B9AC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21F8C7E-B5B5-4279-8061-F56F7D8F9622}" vid="{17C307F1-1A5E-4173-914B-0746F3D11F3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889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18533" tIns="118533" rIns="118533" bIns="118533" numCol="1" spcCol="38100" rtlCol="0" anchor="ctr">
        <a:spAutoFit/>
      </a:bodyPr>
      <a:lstStyle>
        <a:defPPr marL="0" marR="0" indent="0" algn="l" defTabSz="23706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889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533" tIns="118533" rIns="118533" bIns="118533" numCol="1" spcCol="38100" rtlCol="0" anchor="t">
        <a:spAutoFit/>
      </a:bodyPr>
      <a:lstStyle>
        <a:defPPr marL="0" marR="0" indent="0" algn="l" defTabSz="23706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PQE Presentation Template 2019</Template>
  <TotalTime>346</TotalTime>
  <Words>312</Words>
  <Application>Microsoft Office PowerPoint</Application>
  <PresentationFormat>On-screen Show (16:9)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Calibri Light</vt:lpstr>
      <vt:lpstr>Franklin Gothic Book</vt:lpstr>
      <vt:lpstr>Franklin Gothic Demi</vt:lpstr>
      <vt:lpstr>Open Sans</vt:lpstr>
      <vt:lpstr>Open Sans Light</vt:lpstr>
      <vt:lpstr>Wingdings</vt:lpstr>
      <vt:lpstr>Custom Design</vt:lpstr>
      <vt:lpstr>REPORT SERVER Jaspersoft</vt:lpstr>
      <vt:lpstr>REPORT SERVER</vt:lpstr>
      <vt:lpstr>HOW TO LOGIN</vt:lpstr>
      <vt:lpstr>HOW TO EXECUTE REPORTS</vt:lpstr>
      <vt:lpstr>HOW TO EXECUTE REPORTS</vt:lpstr>
      <vt:lpstr>HOW TO EXECUTE REPORTS</vt:lpstr>
      <vt:lpstr>HOW TO EXECUTE REPORTS</vt:lpstr>
      <vt:lpstr>EXPORT REPORT OUTPUT</vt:lpstr>
      <vt:lpstr>EXPORT REPORT OUTPUT</vt:lpstr>
      <vt:lpstr>SCHEDULED REPORT REQUEST</vt:lpstr>
      <vt:lpstr>SCHEDULED REPORT REQUEST</vt:lpstr>
      <vt:lpstr>PowerPoint Presentation</vt:lpstr>
    </vt:vector>
  </TitlesOfParts>
  <Company>PQE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Caruso</dc:creator>
  <cp:lastModifiedBy>Danilo Neri</cp:lastModifiedBy>
  <cp:revision>33</cp:revision>
  <dcterms:created xsi:type="dcterms:W3CDTF">2019-10-10T13:39:39Z</dcterms:created>
  <dcterms:modified xsi:type="dcterms:W3CDTF">2019-10-17T09:35:12Z</dcterms:modified>
</cp:coreProperties>
</file>